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12"/>
  </p:handoutMasterIdLst>
  <p:sldIdLst>
    <p:sldId id="256" r:id="rId3"/>
    <p:sldId id="267" r:id="rId4"/>
    <p:sldId id="266" r:id="rId5"/>
    <p:sldId id="265" r:id="rId6"/>
    <p:sldId id="262" r:id="rId7"/>
    <p:sldId id="264" r:id="rId8"/>
    <p:sldId id="263" r:id="rId9"/>
    <p:sldId id="257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Bucket List Raleigh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app to discover Downtown Raleigh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48" y="1856096"/>
            <a:ext cx="6479449" cy="1417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85" y="262674"/>
            <a:ext cx="6730621" cy="95197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Project Updates – User Login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53" y="112548"/>
            <a:ext cx="3420044" cy="6080078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81527" y="2033516"/>
            <a:ext cx="6692479" cy="2402006"/>
          </a:xfrm>
        </p:spPr>
        <p:txBody>
          <a:bodyPr>
            <a:normAutofit/>
          </a:bodyPr>
          <a:lstStyle/>
          <a:p>
            <a:r>
              <a:rPr lang="en-US" dirty="0" smtClean="0"/>
              <a:t>Sign up</a:t>
            </a:r>
            <a:endParaRPr lang="en-US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can now sign up to use the app</a:t>
            </a:r>
          </a:p>
          <a:p>
            <a:r>
              <a:rPr lang="en-US" dirty="0" smtClean="0"/>
              <a:t>Sign In</a:t>
            </a:r>
            <a:endParaRPr lang="en-US" dirty="0"/>
          </a:p>
          <a:p>
            <a:pPr lvl="2"/>
            <a:r>
              <a:rPr lang="en-US" dirty="0" smtClean="0"/>
              <a:t>User can use their “Bucket List Raleigh” account or social media account to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93" y="134942"/>
            <a:ext cx="11581263" cy="820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Project Updates – Building Highlights Based on Filter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" y="1078271"/>
            <a:ext cx="9718722" cy="54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0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50" y="-69872"/>
            <a:ext cx="11676798" cy="99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Project Updates – Sticky Note Popup on Clicking Building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1" y="928144"/>
            <a:ext cx="9268347" cy="52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6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79" y="163774"/>
            <a:ext cx="10515600" cy="81723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Updates – Popup Sticky Note with Buttons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1527" y="1118173"/>
            <a:ext cx="6692479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Highlighted Buildings are Clickable</a:t>
            </a:r>
            <a:endParaRPr lang="en-US" dirty="0"/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On clicking a highlighted building, the sticky note will pop up now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On clicking outside the sticky note, it will close</a:t>
            </a:r>
          </a:p>
          <a:p>
            <a:r>
              <a:rPr lang="en-US" dirty="0" smtClean="0"/>
              <a:t>The </a:t>
            </a:r>
            <a:r>
              <a:rPr lang="en-US" dirty="0"/>
              <a:t>Sticky note now has clickable buttons</a:t>
            </a:r>
          </a:p>
          <a:p>
            <a:pPr lvl="2"/>
            <a:r>
              <a:rPr lang="en-US" dirty="0"/>
              <a:t>Photo Button – takes you to the Photo gallery for the building</a:t>
            </a:r>
          </a:p>
          <a:p>
            <a:pPr lvl="2"/>
            <a:r>
              <a:rPr lang="en-US" dirty="0"/>
              <a:t>Review Button – takes you reviews of the building</a:t>
            </a:r>
          </a:p>
          <a:p>
            <a:pPr lvl="2"/>
            <a:r>
              <a:rPr lang="en-US" dirty="0"/>
              <a:t>Video Button – takes you to videos of the building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52" y="1118173"/>
            <a:ext cx="3830988" cy="46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9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439" y="249622"/>
            <a:ext cx="10515600" cy="54194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Project Updates – Doodle on Map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91811" y="1131130"/>
            <a:ext cx="3283424" cy="36046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Draw button allows users to doodle on the map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dirty="0" smtClean="0"/>
              <a:t>Users can select the draw button and draw over the map</a:t>
            </a:r>
          </a:p>
          <a:p>
            <a:pPr lvl="2"/>
            <a:r>
              <a:rPr lang="en-US" dirty="0" smtClean="0"/>
              <a:t>We plan to put multiple color palate next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9" y="1131130"/>
            <a:ext cx="8369492" cy="48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Issues – Loading SVG image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lack of native support for SVG image in Android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dirty="0" smtClean="0"/>
              <a:t>We are unable to load the SVG format image provided for us </a:t>
            </a:r>
          </a:p>
          <a:p>
            <a:pPr lvl="2"/>
            <a:r>
              <a:rPr lang="en-US" dirty="0" smtClean="0"/>
              <a:t>On modifying the image, while we were able to load, the other modules such as zoom seems disabled.</a:t>
            </a:r>
          </a:p>
          <a:p>
            <a:pPr lvl="2"/>
            <a:r>
              <a:rPr lang="en-US" dirty="0" smtClean="0"/>
              <a:t>No support our current zoom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4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6" y="81884"/>
            <a:ext cx="11026254" cy="48103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Project Issues – Facebook Login Integration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34" y="562921"/>
            <a:ext cx="3268398" cy="58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72" y="470848"/>
            <a:ext cx="3483864" cy="866633"/>
          </a:xfrm>
        </p:spPr>
        <p:txBody>
          <a:bodyPr/>
          <a:lstStyle/>
          <a:p>
            <a:pPr algn="ctr"/>
            <a:r>
              <a:rPr lang="en-US" b="1" dirty="0" smtClean="0"/>
              <a:t>Road Map</a:t>
            </a:r>
            <a:endParaRPr lang="en-US" b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5663820" y="2101755"/>
            <a:ext cx="5882185" cy="297521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Allowing users to add contents (Reviews) to the building data. 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Solving Facebook Integration Key issue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Increasing color options for Doodle (Extra Credit)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Saving Doodle image and sharing it with friends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478" y="2347415"/>
            <a:ext cx="4135271" cy="375313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Bucket Map Raleigh Team</a:t>
            </a:r>
          </a:p>
          <a:p>
            <a:pPr algn="ctr"/>
            <a:endParaRPr lang="en-US" b="1" dirty="0" smtClean="0"/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Haizhou Wu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Tamilthaaragai Muthukumar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Nupur Mallik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Nithya Pari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Viral </a:t>
            </a:r>
            <a:r>
              <a:rPr lang="en-US" sz="2000" dirty="0" smtClean="0">
                <a:solidFill>
                  <a:schemeClr val="tx1"/>
                </a:solidFill>
              </a:rPr>
              <a:t>Sanghvi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134</TotalTime>
  <Words>280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Office Mix</vt:lpstr>
      <vt:lpstr>Bucket List Raleigh</vt:lpstr>
      <vt:lpstr>Project Updates – User Login</vt:lpstr>
      <vt:lpstr>Project Updates – Building Highlights Based on Filter</vt:lpstr>
      <vt:lpstr>Project Updates – Sticky Note Popup on Clicking Building</vt:lpstr>
      <vt:lpstr>Project Updates – Popup Sticky Note with Buttons</vt:lpstr>
      <vt:lpstr>Project Updates – Doodle on Map</vt:lpstr>
      <vt:lpstr>Project Issues – Loading SVG image</vt:lpstr>
      <vt:lpstr>Project Issues – Facebook Login Integration</vt:lpstr>
      <vt:lpstr>Road Map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Office Mix</dc:title>
  <dc:creator>Nithya Pari</dc:creator>
  <cp:keywords/>
  <cp:lastModifiedBy>Nithya Pari</cp:lastModifiedBy>
  <cp:revision>34</cp:revision>
  <dcterms:created xsi:type="dcterms:W3CDTF">2015-04-21T14:48:52Z</dcterms:created>
  <dcterms:modified xsi:type="dcterms:W3CDTF">2015-04-21T17:03:01Z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